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49"/>
    <p:restoredTop sz="94674"/>
  </p:normalViewPr>
  <p:slideViewPr>
    <p:cSldViewPr snapToGrid="0" snapToObjects="1">
      <p:cViewPr varScale="1">
        <p:scale>
          <a:sx n="204" d="100"/>
          <a:sy n="204" d="100"/>
        </p:scale>
        <p:origin x="232" y="6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1/23/19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1/23/19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1/23/19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1/23/19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1/23/19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1/23/19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1/23/19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1/23/19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1/23/19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1/23/19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/>
              <a:pPr/>
              <a:t>1/23/19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/>
              <a:pPr/>
              <a:t>1/23/19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70637-1058-1D47-803F-999BB166B4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cap="none" dirty="0"/>
              <a:t>boho </a:t>
            </a:r>
            <a:r>
              <a:rPr lang="en-US" sz="3600" cap="none" dirty="0">
                <a:solidFill>
                  <a:srgbClr val="FF0000"/>
                </a:solidFill>
              </a:rPr>
              <a:t>CAFÉ’</a:t>
            </a:r>
            <a:endParaRPr lang="en-US" sz="7200" cap="none" dirty="0">
              <a:solidFill>
                <a:srgbClr val="FF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DFFB4E-DF3E-6543-B4F0-40AE23F4ED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17780" y="3493626"/>
            <a:ext cx="8637072" cy="977621"/>
          </a:xfrm>
        </p:spPr>
        <p:txBody>
          <a:bodyPr>
            <a:normAutofit/>
          </a:bodyPr>
          <a:lstStyle/>
          <a:p>
            <a:r>
              <a:rPr lang="en-US" sz="1600" cap="none" dirty="0">
                <a:solidFill>
                  <a:srgbClr val="0070C0"/>
                </a:solidFill>
              </a:rPr>
              <a:t>free spirited</a:t>
            </a:r>
            <a:r>
              <a:rPr lang="en-US" sz="1600" cap="none" dirty="0"/>
              <a:t>, </a:t>
            </a:r>
            <a:r>
              <a:rPr lang="en-US" sz="1600" cap="none" dirty="0">
                <a:solidFill>
                  <a:srgbClr val="00B050"/>
                </a:solidFill>
              </a:rPr>
              <a:t>unconventional</a:t>
            </a:r>
            <a:r>
              <a:rPr lang="en-US" sz="1600" cap="none" dirty="0"/>
              <a:t>,  </a:t>
            </a:r>
            <a:r>
              <a:rPr lang="en-US" sz="1600" cap="none" dirty="0">
                <a:solidFill>
                  <a:srgbClr val="7030A0"/>
                </a:solidFill>
              </a:rPr>
              <a:t>artistic</a:t>
            </a:r>
            <a:r>
              <a:rPr lang="en-US" sz="1600" cap="none" dirty="0"/>
              <a:t>,  </a:t>
            </a:r>
            <a:r>
              <a:rPr lang="en-US" sz="1600" cap="none" dirty="0">
                <a:solidFill>
                  <a:schemeClr val="bg2">
                    <a:lumMod val="25000"/>
                  </a:schemeClr>
                </a:solidFill>
              </a:rPr>
              <a:t>adventurous</a:t>
            </a:r>
          </a:p>
        </p:txBody>
      </p:sp>
    </p:spTree>
    <p:extLst>
      <p:ext uri="{BB962C8B-B14F-4D97-AF65-F5344CB8AC3E}">
        <p14:creationId xmlns:p14="http://schemas.microsoft.com/office/powerpoint/2010/main" val="401485311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10</TotalTime>
  <Words>11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Gill Sans MT</vt:lpstr>
      <vt:lpstr>Gallery</vt:lpstr>
      <vt:lpstr>boho CAFÉ’</vt:lpstr>
    </vt:vector>
  </TitlesOfParts>
  <Company/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boho CAFÉ’</dc:title>
  <dc:creator>Greg Konsor</dc:creator>
  <cp:lastModifiedBy>Greg Konsor</cp:lastModifiedBy>
  <cp:revision>2</cp:revision>
  <dcterms:created xsi:type="dcterms:W3CDTF">2019-01-23T19:27:37Z</dcterms:created>
  <dcterms:modified xsi:type="dcterms:W3CDTF">2019-01-23T19:37:37Z</dcterms:modified>
</cp:coreProperties>
</file>